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331" r:id="rId3"/>
    <p:sldId id="332" r:id="rId4"/>
    <p:sldId id="333" r:id="rId5"/>
    <p:sldId id="334" r:id="rId6"/>
    <p:sldId id="337" r:id="rId7"/>
    <p:sldId id="335" r:id="rId8"/>
    <p:sldId id="336" r:id="rId9"/>
    <p:sldId id="338" r:id="rId10"/>
    <p:sldId id="339" r:id="rId11"/>
    <p:sldId id="340" r:id="rId12"/>
    <p:sldId id="341" r:id="rId13"/>
    <p:sldId id="34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71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97550-8B2A-4323-B48E-7C271759B4A2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43AC7-EC4E-46DB-A43B-59BF884F0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92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F5C14-40B9-4571-A4BA-2382E9BBF1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34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EE3C9-B8E1-16E4-0286-79ED367F5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D75549-2C73-AAA7-2D39-475C346AED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A1453-AFAD-2553-D329-11A2F9FD8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4CC68-2F84-8FF7-E86F-FAC8CA9E0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6A62F-ADA0-4CDA-5A26-ED4FA209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4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1B65-E1CB-1D62-9BC7-B7DCD54A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C4712-32EA-D51F-26ED-FD1ECCAAC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D3B9E-DAD4-5378-DFE2-553F9C29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2EE14-773B-22D3-C0B4-7B69F4D84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E0D53-E400-D187-629E-F45D6920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1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184B1B-2540-635C-3EF9-940EAF7C1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B047A-B8BA-6C04-E7EF-273FB3EF0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5B561-EF9C-C06E-EFC0-D71519AC1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A3F64-5B36-B0B0-EA1C-18A3DAFD8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21A2B-C33F-EFEE-B213-58C09CAD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52401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4648200"/>
            <a:ext cx="10972800" cy="16002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4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74639"/>
            <a:ext cx="8053659" cy="944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00B05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09600" y="1295400"/>
            <a:ext cx="109728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670423E-12A3-4EAF-BF82-F6CDE7233E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65" y="326510"/>
            <a:ext cx="1200236" cy="892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ADFF9D-D043-4E0C-9BF7-DC0083517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9" y="305478"/>
            <a:ext cx="1233881" cy="9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47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0" y="274638"/>
            <a:ext cx="8229600" cy="944562"/>
          </a:xfrm>
        </p:spPr>
        <p:txBody>
          <a:bodyPr>
            <a:normAutofit/>
          </a:bodyPr>
          <a:lstStyle>
            <a:lvl1pPr algn="r">
              <a:defRPr sz="3600" i="1">
                <a:solidFill>
                  <a:srgbClr val="0F0F8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solidFill>
                  <a:srgbClr val="00B05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295400"/>
            <a:ext cx="1097280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526164F-96CE-419E-838F-B994137CF2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304801"/>
            <a:ext cx="1233881" cy="9137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28221B-A6AB-4373-AA62-2BAF65CE03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165" y="326510"/>
            <a:ext cx="1200236" cy="89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50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32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F69101F-6B21-4CB5-B39E-5609560C4A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8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7A56-CB65-A6D7-A2A5-5009F2F59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07C01-2C07-83A2-F396-88364B6CF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D130B9-FD51-C891-C257-7E0F28DE2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1D7640-AB86-997D-1CEA-8F8EB5FA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822DC-027D-AAB9-CCE8-AD8ADCD6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54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E1323-9300-D8D4-BCF3-9D818641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B00BC-352F-0353-A2D5-8D92928CF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7E6B6-C47B-2858-B55E-C04A04DAC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48688-9DAE-C8EA-0973-248C27E99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15F7E-54F4-E981-C798-D94A9160C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441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AF87-8891-131B-67E7-3AC988FD3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035D9-463B-B0C6-545B-58D28E834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E4717C-389D-3D0D-DDEB-490D013E61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E691C-C3F4-2545-8518-923A3E60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D4B371-B927-8B79-A608-57AE2E47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02251-0D6C-8521-0874-FE803AE05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12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EDE7-4009-B40E-D35F-2812BDE9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EF3B7-A790-F2C6-9EE1-E4E3041DF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01BFA-718E-D47A-3945-147D9B668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1A7F26-917A-1E20-7B74-0A7796A97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176CD5-0412-D49F-B8E4-FA375AD5F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DFEEB-B20C-65E2-0E39-35FEAF64C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DAB149-22CA-351D-2D35-B3595E28A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F26B79-03EA-038E-BF79-B9D4AB04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1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08915-A89C-004F-124F-0A31B20C6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337A2D-9487-3E08-B653-DC0D25B13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13A63-23C4-96EB-2662-2728C596D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4CCC5-B690-5C01-B530-D691A032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18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06891-BD7F-C293-06D1-F849F1F50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7231AE-9369-59D5-E952-F71CF9024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D9BF7-26AE-FE6F-1898-B73BAA8B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26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F778-D7A2-E83F-97D2-FB3B5B61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6970C-054B-E64D-14E2-8C2E9168C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3B5D09-2E3B-2079-D890-E70D578D9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0750E-A13C-FE83-D53D-18594102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03F30-F973-ADC2-45FB-418F93A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B02A5D-1D2E-DC43-C398-D4AED8B5E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9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F3155-D793-42A6-4931-963EF46B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49983F-2711-5718-269C-C4B37061E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4C48A-F18B-0295-0BFD-45E701F4D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1863E-40D5-6BB3-0598-838592E54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F700F-EF0B-D503-A71D-FE9477A1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5F17C-6425-6216-3B2A-B3432DF96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7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724939-2E04-4D14-7EFB-2E8CB3BAB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5B282-F40B-3815-5B0D-2822833C3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C0A24-C889-7CD0-0AE9-A18BF4A17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C52E8-0F5E-485A-A623-1C713EFFF6C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6F8CE5-CAB3-5D5F-AF6F-8B706937DA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35088-8088-2423-EFA0-06708F3101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88FE1-CE10-4C71-812D-1AC2AEFBA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1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0400" y="274638"/>
            <a:ext cx="83312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71601"/>
            <a:ext cx="10972800" cy="4754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B050"/>
                </a:solidFill>
              </a:defRPr>
            </a:lvl1pPr>
          </a:lstStyle>
          <a:p>
            <a:r>
              <a:rPr lang="en-US" dirty="0"/>
              <a:t>UNCLASSIFIED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Success is our Mission!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F69101F-6B21-4CB5-B39E-5609560C4A4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5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 algn="r" defTabSz="914400" rtl="0" eaLnBrk="1" latinLnBrk="0" hangingPunct="1">
        <a:spcBef>
          <a:spcPct val="0"/>
        </a:spcBef>
        <a:buNone/>
        <a:defRPr sz="3600" b="1" i="1" kern="1200">
          <a:solidFill>
            <a:srgbClr val="0F0F89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47245" y="533400"/>
            <a:ext cx="7772400" cy="47244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sz="4900" dirty="0"/>
              <a:t>Kirtland Air Force Base</a:t>
            </a:r>
            <a:br>
              <a:rPr lang="en-US" sz="4900" dirty="0"/>
            </a:br>
            <a:r>
              <a:rPr lang="en-US" sz="4900" dirty="0"/>
              <a:t>Bulk Fuels Facility Leak Cleanup</a:t>
            </a:r>
            <a:br>
              <a:rPr lang="en-US" sz="4900" dirty="0"/>
            </a:br>
            <a:br>
              <a:rPr lang="en-US" sz="4900" dirty="0"/>
            </a:br>
            <a:r>
              <a:rPr lang="en-US" sz="2700" dirty="0"/>
              <a:t>Public Meeting</a:t>
            </a:r>
            <a:br>
              <a:rPr lang="en-US" sz="2700" dirty="0"/>
            </a:br>
            <a:r>
              <a:rPr lang="en-US" sz="2700" dirty="0"/>
              <a:t>November 2, 2022 (6:00—8:00 PM) 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52601" y="5410201"/>
            <a:ext cx="8367045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769938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Sheen Kottkamp, Air Force Civil Engineer Center</a:t>
            </a:r>
          </a:p>
          <a:p>
            <a:pPr algn="r" defTabSz="769938"/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Ryan Wortman, Air Force Civil Engineer Center </a:t>
            </a:r>
          </a:p>
          <a:p>
            <a:pPr algn="r" defTabSz="769938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	</a:t>
            </a:r>
          </a:p>
          <a:p>
            <a:pPr defTabSz="769938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		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95ECE2-8D55-4831-AEDD-B71FE986E0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84" y="1"/>
            <a:ext cx="1814610" cy="178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8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62521626-2785-BBEE-6DF1-B1B2E5F41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52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C8898D80-94B5-4C2E-911D-6F0663AC9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07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14ABE0A-453F-96E1-0088-68E4D50B3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02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4CEF-1073-D238-251F-28EA30CA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D2FF9-45BD-596B-B9E3-E0977B35C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Posters presented at the public meeting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A376C-E8BA-C1CE-D230-2ADEB104C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UNCLASSIFIED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6985C-F9D8-4D53-F36C-76B7DDD03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101F-6B21-4CB5-B39E-5609560C4A4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975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C9D9DB7-0201-ABED-2444-CC526262CC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0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0152CBD-88BD-40C0-9797-D09F59097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4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530BD2-5980-4F48-3FB6-E285A80E7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3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E13FF5E-B769-BBF5-897E-493C4A8F3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2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E4ADCFF1-5116-BD1F-7E43-F25BFAEA0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89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DE39205-1A30-9B4E-50D5-430941E97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75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A005D8CB-F5A9-F7A3-105C-0BA0BE638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40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57</Words>
  <Application>Microsoft Office PowerPoint</Application>
  <PresentationFormat>Widescreen</PresentationFormat>
  <Paragraphs>10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1_Office Theme</vt:lpstr>
      <vt:lpstr>  Kirtland Air Force Base Bulk Fuels Facility Leak Cleanup  Public Meeting November 2, 2022 (6:00—8:00 PM)  </vt:lpstr>
      <vt:lpstr>Poster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Carpio, Ezekiel</dc:creator>
  <cp:lastModifiedBy>Brandon, Alan</cp:lastModifiedBy>
  <cp:revision>8</cp:revision>
  <dcterms:created xsi:type="dcterms:W3CDTF">2022-10-11T14:03:32Z</dcterms:created>
  <dcterms:modified xsi:type="dcterms:W3CDTF">2022-10-28T14:17:06Z</dcterms:modified>
</cp:coreProperties>
</file>